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88" r:id="rId11"/>
    <p:sldId id="263" r:id="rId12"/>
    <p:sldId id="264" r:id="rId13"/>
    <p:sldId id="265" r:id="rId14"/>
    <p:sldId id="289" r:id="rId15"/>
    <p:sldId id="266" r:id="rId16"/>
    <p:sldId id="267" r:id="rId17"/>
    <p:sldId id="268" r:id="rId18"/>
    <p:sldId id="269" r:id="rId19"/>
    <p:sldId id="270" r:id="rId20"/>
    <p:sldId id="271" r:id="rId21"/>
    <p:sldId id="29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1" r:id="rId33"/>
    <p:sldId id="282" r:id="rId34"/>
    <p:sldId id="283" r:id="rId35"/>
    <p:sldId id="284" r:id="rId36"/>
    <p:sldId id="285" r:id="rId37"/>
    <p:sldId id="294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294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4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CDF6-075A-44F3-9047-A9863AF87811}" type="datetimeFigureOut">
              <a:rPr lang="en-US" smtClean="0"/>
              <a:t>12/25/2012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8297F-506F-4991-AFB2-CA4A7DCCC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Neural Networks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0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Resonance Theory Network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32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t="19034" r="13333" b="19999"/>
          <a:stretch/>
        </p:blipFill>
        <p:spPr bwMode="auto">
          <a:xfrm>
            <a:off x="152400" y="990600"/>
            <a:ext cx="8803342" cy="522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4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16314" r="19347" b="12157"/>
          <a:stretch/>
        </p:blipFill>
        <p:spPr bwMode="auto">
          <a:xfrm>
            <a:off x="4483" y="531472"/>
            <a:ext cx="9139518" cy="60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1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Networks with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 Learning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41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Self-Organizing Maps of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Kohonen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2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5268" r="27451" b="14876"/>
          <a:stretch/>
        </p:blipFill>
        <p:spPr bwMode="auto">
          <a:xfrm>
            <a:off x="-26894" y="155205"/>
            <a:ext cx="8789894" cy="670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2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t="14850" r="11634" b="9020"/>
          <a:stretch/>
        </p:blipFill>
        <p:spPr bwMode="auto">
          <a:xfrm>
            <a:off x="22412" y="293594"/>
            <a:ext cx="9121588" cy="638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3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14850" r="18432" b="11111"/>
          <a:stretch/>
        </p:blipFill>
        <p:spPr bwMode="auto">
          <a:xfrm>
            <a:off x="0" y="685800"/>
            <a:ext cx="903163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2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15476" r="7843" b="12158"/>
          <a:stretch/>
        </p:blipFill>
        <p:spPr bwMode="auto">
          <a:xfrm>
            <a:off x="0" y="654423"/>
            <a:ext cx="9215717" cy="620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9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14641" r="19739" b="12157"/>
          <a:stretch/>
        </p:blipFill>
        <p:spPr bwMode="auto">
          <a:xfrm>
            <a:off x="152400" y="381000"/>
            <a:ext cx="8821271" cy="62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61722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 Versus Radial Basis Function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Networks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Resonance Theory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Self-Organizing Maps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Kohonen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Critic Neural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Quantization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842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4432" r="5229" b="9856"/>
          <a:stretch/>
        </p:blipFill>
        <p:spPr bwMode="auto">
          <a:xfrm>
            <a:off x="251010" y="0"/>
            <a:ext cx="8892990" cy="649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9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Maps</a:t>
            </a:r>
          </a:p>
        </p:txBody>
      </p:sp>
    </p:spTree>
    <p:extLst>
      <p:ext uri="{BB962C8B-B14F-4D97-AF65-F5344CB8AC3E}">
        <p14:creationId xmlns:p14="http://schemas.microsoft.com/office/powerpoint/2010/main" val="415519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6105" r="21438" b="10902"/>
          <a:stretch/>
        </p:blipFill>
        <p:spPr bwMode="auto">
          <a:xfrm>
            <a:off x="268941" y="0"/>
            <a:ext cx="8839200" cy="62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2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3385" r="10849" b="11529"/>
          <a:stretch/>
        </p:blipFill>
        <p:spPr bwMode="auto">
          <a:xfrm>
            <a:off x="0" y="304800"/>
            <a:ext cx="9215719" cy="64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1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15268" r="24837" b="11320"/>
          <a:stretch/>
        </p:blipFill>
        <p:spPr bwMode="auto">
          <a:xfrm>
            <a:off x="-1" y="13447"/>
            <a:ext cx="9106569" cy="684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8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5686" r="9673" b="20000"/>
          <a:stretch/>
        </p:blipFill>
        <p:spPr bwMode="auto">
          <a:xfrm>
            <a:off x="31376" y="1140199"/>
            <a:ext cx="9112624" cy="56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Critic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Networks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701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t="18405" r="15817" b="20000"/>
          <a:stretch/>
        </p:blipFill>
        <p:spPr bwMode="auto">
          <a:xfrm>
            <a:off x="-35859" y="1234366"/>
            <a:ext cx="9027459" cy="56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08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17359" r="22483" b="14875"/>
          <a:stretch/>
        </p:blipFill>
        <p:spPr bwMode="auto">
          <a:xfrm>
            <a:off x="0" y="813853"/>
            <a:ext cx="8991600" cy="604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1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13804" r="9412" b="16549"/>
          <a:stretch/>
        </p:blipFill>
        <p:spPr bwMode="auto">
          <a:xfrm>
            <a:off x="-13447" y="684372"/>
            <a:ext cx="9157447" cy="5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9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 Versus Radial Basis Function Node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53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0496" r="20523" b="21987"/>
          <a:stretch/>
        </p:blipFill>
        <p:spPr bwMode="auto">
          <a:xfrm>
            <a:off x="0" y="1371600"/>
            <a:ext cx="9112412" cy="50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16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4" t="15268" r="4052" b="11529"/>
          <a:stretch/>
        </p:blipFill>
        <p:spPr bwMode="auto">
          <a:xfrm>
            <a:off x="152400" y="304800"/>
            <a:ext cx="8821270" cy="62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42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Vector Quantization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707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5517" r="23791" b="21568"/>
          <a:stretch/>
        </p:blipFill>
        <p:spPr bwMode="auto">
          <a:xfrm>
            <a:off x="0" y="1452582"/>
            <a:ext cx="9144000" cy="5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73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7569" r="22876" b="12993"/>
          <a:stretch/>
        </p:blipFill>
        <p:spPr bwMode="auto">
          <a:xfrm>
            <a:off x="1" y="1157604"/>
            <a:ext cx="8991600" cy="566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34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5268" r="17125" b="9856"/>
          <a:stretch/>
        </p:blipFill>
        <p:spPr bwMode="auto">
          <a:xfrm>
            <a:off x="1" y="739210"/>
            <a:ext cx="9144000" cy="61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10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15268" r="12026" b="10484"/>
          <a:stretch/>
        </p:blipFill>
        <p:spPr bwMode="auto">
          <a:xfrm>
            <a:off x="0" y="457208"/>
            <a:ext cx="9144000" cy="613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67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4641" r="22614" b="6928"/>
          <a:stretch/>
        </p:blipFill>
        <p:spPr bwMode="auto">
          <a:xfrm>
            <a:off x="762000" y="143435"/>
            <a:ext cx="7924800" cy="672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 t="13595" r="15294" b="10065"/>
          <a:stretch/>
        </p:blipFill>
        <p:spPr bwMode="auto">
          <a:xfrm>
            <a:off x="0" y="0"/>
            <a:ext cx="8355107" cy="654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7" t="16523" r="19608" b="16967"/>
          <a:stretch/>
        </p:blipFill>
        <p:spPr bwMode="auto">
          <a:xfrm>
            <a:off x="286870" y="609600"/>
            <a:ext cx="8857130" cy="5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6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Networks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2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8405" r="23137" b="17177"/>
          <a:stretch/>
        </p:blipFill>
        <p:spPr bwMode="auto">
          <a:xfrm>
            <a:off x="-1" y="4482"/>
            <a:ext cx="9183425" cy="62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13595" r="10719" b="7555"/>
          <a:stretch/>
        </p:blipFill>
        <p:spPr bwMode="auto">
          <a:xfrm>
            <a:off x="-26894" y="0"/>
            <a:ext cx="9108142" cy="67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1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15477" r="22091" b="9020"/>
          <a:stretch/>
        </p:blipFill>
        <p:spPr bwMode="auto">
          <a:xfrm>
            <a:off x="26894" y="228600"/>
            <a:ext cx="8552329" cy="64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3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On-screen Show (4:3)</PresentationFormat>
  <Paragraphs>21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Advanced Neural Networks</vt:lpstr>
      <vt:lpstr>PowerPoint Presentation</vt:lpstr>
      <vt:lpstr>Sigmoid Versus Radial Basis Function Node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Resonance Theory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Marek</cp:lastModifiedBy>
  <cp:revision>6</cp:revision>
  <dcterms:created xsi:type="dcterms:W3CDTF">2012-10-24T19:03:53Z</dcterms:created>
  <dcterms:modified xsi:type="dcterms:W3CDTF">2012-12-25T20:50:56Z</dcterms:modified>
</cp:coreProperties>
</file>